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950075" cy="92360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41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F3F8D-1357-416E-BFE9-BAAAA720AF1D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ACC7B-3AA2-4748-A2A4-B0CC6553D8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  <a:noFill/>
          <a:ln>
            <a:noFill/>
          </a:ln>
        </p:spPr>
        <p:txBody>
          <a:bodyPr lIns="92476" tIns="92476" rIns="92476" bIns="92476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2" name="Shape 2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5" name="Shape 2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7" name="Shape 2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7" name="Shape 3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" name="Shape 49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0" name="Shape 5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8" name="Shape 58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0" name="Shape 6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1" name="Shape 6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8" name="Shape 6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9" name="Shape 69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2" name="Shape 7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Recruitment: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Character, Honor, Integrity</a:t>
            </a:r>
            <a:endParaRPr lang="en" dirty="0"/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Alpha Chi Rho National Fraternity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3878099"/>
          </a:xfrm>
        </p:spPr>
        <p:txBody>
          <a:bodyPr/>
          <a:lstStyle/>
          <a:p>
            <a:r>
              <a:rPr lang="en-US" dirty="0" smtClean="0"/>
              <a:t>Rush Week/Recruitment</a:t>
            </a:r>
          </a:p>
          <a:p>
            <a:r>
              <a:rPr lang="en-US" dirty="0" smtClean="0"/>
              <a:t>	-Responsibilities must be delegated</a:t>
            </a:r>
          </a:p>
          <a:p>
            <a:r>
              <a:rPr lang="en-US" dirty="0" smtClean="0"/>
              <a:t>	-Advertising through social media and 	   other mediums far in advance</a:t>
            </a:r>
          </a:p>
          <a:p>
            <a:r>
              <a:rPr lang="en-US" dirty="0" smtClean="0"/>
              <a:t>	-Registering of events and space well in 	   advance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1002526_10153419808400931_165046566860802788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5750"/>
            <a:ext cx="3696890" cy="4629150"/>
          </a:xfrm>
          <a:prstGeom prst="rect">
            <a:avLst/>
          </a:prstGeom>
        </p:spPr>
      </p:pic>
      <p:pic>
        <p:nvPicPr>
          <p:cNvPr id="5" name="Picture 4" descr="10687478_10152367264022021_6261115470799531754_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047750"/>
            <a:ext cx="4311227" cy="285301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Recruitment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Quick Tips</a:t>
            </a:r>
            <a:endParaRPr lang="en-US" dirty="0" smtClean="0"/>
          </a:p>
          <a:p>
            <a:r>
              <a:rPr lang="en-US" dirty="0" smtClean="0"/>
              <a:t>-Focus energy on face-to-face meetings and       	less on events</a:t>
            </a:r>
          </a:p>
          <a:p>
            <a:r>
              <a:rPr lang="en-US" dirty="0" smtClean="0"/>
              <a:t>-Alcohol is prohibited at recruitment events</a:t>
            </a:r>
          </a:p>
          <a:p>
            <a:r>
              <a:rPr lang="en-US" dirty="0" smtClean="0"/>
              <a:t>-Recruitment should be ongoing throughout 	the entire semester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Recruitment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-It is each Brother’s responsibility to replace  	himself during recruitment each 	semester</a:t>
            </a:r>
          </a:p>
          <a:p>
            <a:r>
              <a:rPr lang="en-US" dirty="0" smtClean="0"/>
              <a:t>-Each member should be involved in at least 	one other club to help the Chapter gain 	exposure</a:t>
            </a:r>
          </a:p>
          <a:p>
            <a:r>
              <a:rPr lang="en-US" dirty="0" smtClean="0"/>
              <a:t>-Your job is to </a:t>
            </a:r>
            <a:r>
              <a:rPr lang="en-US" b="1" dirty="0" smtClean="0"/>
              <a:t>LISTEN,</a:t>
            </a:r>
            <a:r>
              <a:rPr lang="en-US" dirty="0" smtClean="0"/>
              <a:t> be sure that you are 	asking the right questions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Our Guys!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Assembling Recruitment List</a:t>
            </a:r>
            <a:endParaRPr lang="en-US" dirty="0" smtClean="0"/>
          </a:p>
          <a:p>
            <a:r>
              <a:rPr lang="en-US" dirty="0" smtClean="0"/>
              <a:t>-Bring the name of one new person to Chapter 	each week</a:t>
            </a:r>
          </a:p>
          <a:p>
            <a:r>
              <a:rPr lang="en-US" dirty="0" smtClean="0"/>
              <a:t>-Reach out to other organizations for a list of 	recommendations of </a:t>
            </a:r>
            <a:r>
              <a:rPr lang="en-US" dirty="0" err="1" smtClean="0"/>
              <a:t>recruitable</a:t>
            </a:r>
            <a:r>
              <a:rPr lang="en-US" dirty="0" smtClean="0"/>
              <a:t> men.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Our Guys!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-Tabling, posting flyers, and addressing 	lecture halls are all great tools in gaining 	visibility on campus.</a:t>
            </a:r>
          </a:p>
          <a:p>
            <a:r>
              <a:rPr lang="en-US" dirty="0" smtClean="0"/>
              <a:t>-The recruitment list should have 350 – 650+ 	</a:t>
            </a:r>
            <a:r>
              <a:rPr lang="en-US" dirty="0" err="1" smtClean="0"/>
              <a:t>recruitable</a:t>
            </a:r>
            <a:r>
              <a:rPr lang="en-US" dirty="0" smtClean="0"/>
              <a:t> men on it, with 90% of the 	list being accurate contact information.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Our Guys!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Face-to-Face Recruitment</a:t>
            </a:r>
          </a:p>
          <a:p>
            <a:r>
              <a:rPr lang="en-US" dirty="0" smtClean="0"/>
              <a:t>-Call each potential once per day</a:t>
            </a:r>
          </a:p>
          <a:p>
            <a:r>
              <a:rPr lang="en-US" dirty="0" smtClean="0"/>
              <a:t>-Should have at least 7 contact points with 	individual</a:t>
            </a:r>
          </a:p>
          <a:p>
            <a:r>
              <a:rPr lang="en-US" dirty="0" smtClean="0"/>
              <a:t>-Make time to meet each potential in person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Our Guys!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Asking the RIGHT questions!</a:t>
            </a:r>
          </a:p>
          <a:p>
            <a:r>
              <a:rPr lang="en-US" dirty="0" smtClean="0"/>
              <a:t>-Why are you interested in joining Greek 	Life?</a:t>
            </a:r>
          </a:p>
          <a:p>
            <a:r>
              <a:rPr lang="en-US" dirty="0" smtClean="0"/>
              <a:t>-What is unique about you that you would 	bring to our Chapter?</a:t>
            </a:r>
          </a:p>
          <a:p>
            <a:r>
              <a:rPr lang="en-US" dirty="0" smtClean="0"/>
              <a:t>-Why are you interested in Alpha Chi 	Rho?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the RIGHT questions!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-What are you looking to get out of this 	experience?</a:t>
            </a:r>
          </a:p>
          <a:p>
            <a:r>
              <a:rPr lang="en-US" dirty="0" smtClean="0"/>
              <a:t>-Is there anything that I can do to address any 	of your concerns and see to it that you 	achieve all of your goals?</a:t>
            </a:r>
          </a:p>
          <a:p>
            <a:r>
              <a:rPr lang="en-US" dirty="0" smtClean="0"/>
              <a:t>-What are some of your short term/long term 	goals?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Our Guys!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Recruitment</a:t>
            </a:r>
          </a:p>
          <a:p>
            <a:r>
              <a:rPr lang="en-US" dirty="0" smtClean="0"/>
              <a:t>-Organization and delegation is key</a:t>
            </a:r>
          </a:p>
          <a:p>
            <a:r>
              <a:rPr lang="en-US" dirty="0" smtClean="0"/>
              <a:t>-Advertisement vital to success</a:t>
            </a:r>
          </a:p>
          <a:p>
            <a:r>
              <a:rPr lang="en-US" dirty="0" smtClean="0"/>
              <a:t>-Events should reflect Chapter identity!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Why Does Our Chapter Struggle?</a:t>
            </a:r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-Identity Crisis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-Participation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-Organization</a:t>
            </a:r>
            <a:endParaRPr dirty="0"/>
          </a:p>
        </p:txBody>
      </p:sp>
      <p:pic>
        <p:nvPicPr>
          <p:cNvPr id="4" name="Picture 3" descr="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352550"/>
            <a:ext cx="3152775" cy="325028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Our Chapter Struggle?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-I.P.O. initial offering of Chapter to Public</a:t>
            </a:r>
          </a:p>
          <a:p>
            <a:r>
              <a:rPr lang="en-US" dirty="0" smtClean="0"/>
              <a:t>-We want Public to invest in us</a:t>
            </a:r>
          </a:p>
          <a:p>
            <a:r>
              <a:rPr lang="en-US" dirty="0" smtClean="0"/>
              <a:t>-Strong Offering = Strong Recruitment</a:t>
            </a:r>
            <a:endParaRPr lang="en-US" dirty="0"/>
          </a:p>
        </p:txBody>
      </p:sp>
      <p:pic>
        <p:nvPicPr>
          <p:cNvPr id="4" name="Picture 3" descr="ipo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724150"/>
            <a:ext cx="4206240" cy="2277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Identity Crisis</a:t>
            </a:r>
            <a:endParaRPr lang="en"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Char char="-"/>
            </a:pPr>
            <a:r>
              <a:rPr lang="en" dirty="0"/>
              <a:t>Let’s get real!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Trebuchet MS"/>
              <a:buChar char="-"/>
            </a:pPr>
            <a:r>
              <a:rPr lang="en" dirty="0"/>
              <a:t>Who are we?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Trebuchet MS"/>
              <a:buChar char="-"/>
            </a:pPr>
            <a:r>
              <a:rPr lang="en" dirty="0"/>
              <a:t>What is our reputation?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Trebuchet MS"/>
              <a:buChar char="-"/>
            </a:pPr>
            <a:r>
              <a:rPr lang="en" dirty="0"/>
              <a:t>What is our desired reputation?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Trebuchet MS"/>
              <a:buChar char="-"/>
            </a:pPr>
            <a:r>
              <a:rPr lang="en" dirty="0"/>
              <a:t>How do we get there?</a:t>
            </a:r>
          </a:p>
        </p:txBody>
      </p:sp>
      <p:pic>
        <p:nvPicPr>
          <p:cNvPr id="4" name="Picture 3" descr="IdentityCris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419350"/>
            <a:ext cx="2857500" cy="2286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Participation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https://www.youtube.com/v/KtMPMkF_VfU&amp;autoplay=1</a:t>
            </a: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-NO EXCUSES!</a:t>
            </a:r>
          </a:p>
          <a:p>
            <a:r>
              <a:rPr lang="en-US" dirty="0" smtClean="0"/>
              <a:t>	-Vital to Chapter survival</a:t>
            </a:r>
          </a:p>
          <a:p>
            <a:r>
              <a:rPr lang="en-US" dirty="0" smtClean="0"/>
              <a:t>	-Responsibility to replace yourself each 	   semester</a:t>
            </a:r>
          </a:p>
          <a:p>
            <a:r>
              <a:rPr lang="en-US" dirty="0" smtClean="0"/>
              <a:t>	-Highest priority of Chapter</a:t>
            </a:r>
          </a:p>
          <a:p>
            <a:endParaRPr lang="en-US" dirty="0"/>
          </a:p>
        </p:txBody>
      </p:sp>
      <p:pic>
        <p:nvPicPr>
          <p:cNvPr id="5" name="Picture 4" descr="141e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744" y="361951"/>
            <a:ext cx="2874505" cy="17525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-Push Yourself, Set Goals</a:t>
            </a:r>
          </a:p>
          <a:p>
            <a:r>
              <a:rPr lang="en-US" dirty="0" smtClean="0"/>
              <a:t>	-Rush Week Goals</a:t>
            </a:r>
          </a:p>
          <a:p>
            <a:r>
              <a:rPr lang="en-US" dirty="0" smtClean="0"/>
              <a:t>	-Semester Goals</a:t>
            </a:r>
          </a:p>
          <a:p>
            <a:r>
              <a:rPr lang="en-US" dirty="0" smtClean="0"/>
              <a:t>	-How will you get there?</a:t>
            </a:r>
          </a:p>
          <a:p>
            <a:endParaRPr lang="en-US" dirty="0"/>
          </a:p>
        </p:txBody>
      </p:sp>
      <p:pic>
        <p:nvPicPr>
          <p:cNvPr id="4" name="Picture 3" descr="Legac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81350"/>
            <a:ext cx="38862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-Developing Chapter of Extroverts</a:t>
            </a:r>
          </a:p>
          <a:p>
            <a:r>
              <a:rPr lang="en-US" dirty="0" smtClean="0"/>
              <a:t>	-Stair Conversations, Asking the RIGHT 	   question!</a:t>
            </a:r>
          </a:p>
          <a:p>
            <a:r>
              <a:rPr lang="en-US" dirty="0" smtClean="0"/>
              <a:t>	-Confidence building exercises</a:t>
            </a:r>
          </a:p>
          <a:p>
            <a:r>
              <a:rPr lang="en-US" dirty="0" smtClean="0"/>
              <a:t>	-Supporting each other</a:t>
            </a:r>
            <a:endParaRPr lang="en-US" dirty="0"/>
          </a:p>
        </p:txBody>
      </p:sp>
      <p:pic>
        <p:nvPicPr>
          <p:cNvPr id="4" name="Picture 3" descr="Leaders-and-Team-Participation-The-Whys-and-Whe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181350"/>
            <a:ext cx="2819400" cy="18085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-First impressions are most important</a:t>
            </a:r>
          </a:p>
          <a:p>
            <a:r>
              <a:rPr lang="en-US" dirty="0" smtClean="0"/>
              <a:t>-Must send consistent and clear message</a:t>
            </a:r>
          </a:p>
          <a:p>
            <a:r>
              <a:rPr lang="en-US" dirty="0" smtClean="0"/>
              <a:t>-Must present consistent and clear image</a:t>
            </a:r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647950"/>
            <a:ext cx="3886200" cy="23493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255</Words>
  <Application>Microsoft Office PowerPoint</Application>
  <PresentationFormat>On-screen Show (16:9)</PresentationFormat>
  <Paragraphs>78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spotlight</vt:lpstr>
      <vt:lpstr>Recruitment:  Character, Honor, Integrity</vt:lpstr>
      <vt:lpstr>Why Does Our Chapter Struggle?</vt:lpstr>
      <vt:lpstr>Why Does Our Chapter Struggle?</vt:lpstr>
      <vt:lpstr>Identity Crisis</vt:lpstr>
      <vt:lpstr>Participation</vt:lpstr>
      <vt:lpstr>Participation</vt:lpstr>
      <vt:lpstr>Participation</vt:lpstr>
      <vt:lpstr>Participation</vt:lpstr>
      <vt:lpstr>Organization</vt:lpstr>
      <vt:lpstr>Organization</vt:lpstr>
      <vt:lpstr>Slide 11</vt:lpstr>
      <vt:lpstr>Continued Recruitment</vt:lpstr>
      <vt:lpstr>Continued Recruitment</vt:lpstr>
      <vt:lpstr>Let’s Get Our Guys!</vt:lpstr>
      <vt:lpstr>Let’s Get Our Guys!</vt:lpstr>
      <vt:lpstr>Let’s Get Our Guys!</vt:lpstr>
      <vt:lpstr>Let’s Get Our Guys!</vt:lpstr>
      <vt:lpstr>Asking the RIGHT questions!</vt:lpstr>
      <vt:lpstr>Let’s Get Our Guys!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Recruitment: Cut the Bullshit!</dc:title>
  <dc:creator>rthomas</dc:creator>
  <cp:lastModifiedBy>BBianchi</cp:lastModifiedBy>
  <cp:revision>117</cp:revision>
  <dcterms:modified xsi:type="dcterms:W3CDTF">2015-01-15T14:58:03Z</dcterms:modified>
</cp:coreProperties>
</file>