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2" r:id="rId10"/>
    <p:sldId id="263" r:id="rId11"/>
    <p:sldId id="266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77957" autoAdjust="0"/>
  </p:normalViewPr>
  <p:slideViewPr>
    <p:cSldViewPr>
      <p:cViewPr varScale="1">
        <p:scale>
          <a:sx n="72" d="100"/>
          <a:sy n="72" d="100"/>
        </p:scale>
        <p:origin x="-179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EF89-F5F7-4EEF-B22C-499BD35EC36D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32C47-B4D4-41D1-AF4F-D14496D133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CEF16C-EFBC-49B3-86A1-BAE17294C494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75309C-B4C9-4BE0-B680-A3901FBF5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5309C-B4C9-4BE0-B680-A3901FBF56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BAF438-4B12-490D-8A6C-B00EC28D2457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E400A62-4D3E-4D89-A541-713743E71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en-US" b="1" dirty="0" smtClean="0"/>
              <a:t>Go Brand Yourself!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do’s and don’t of fraternal social media </a:t>
            </a:r>
            <a:endParaRPr lang="en-US" i="1" dirty="0"/>
          </a:p>
        </p:txBody>
      </p:sp>
      <p:sp>
        <p:nvSpPr>
          <p:cNvPr id="15362" name="AutoShape 2" descr="data:image/png;base64,iVBORw0KGgoAAAANSUhEUgAAAOEAAADhCAMAAAAJbSJIAAAAeFBMVEU7WZj///8sT5O3v9RAXJokSpE3VpdacKQzU5Xj5u6Ek7iWosI1VZbq7fRDYJza3+r5+vyrttDQ1+WGmL7L0eH09vpfd6pLZqBrgrFQaaC/xthacaTm6/PDzN9heat5jbemscwMP4yNncAiSJCaqch1h7OAkruxvNRQ5noeAAAEJUlEQVR4nO3dyXLiMBSFYVmAJBLLMwZCBppOwvu/YTNkWDQNit3SvVKdf5ENlZS/soiMLRuRnbNd2xcilYq+7eyHTJx+VrWWRlFv139MGanr6ltY6qR455TR5aewKXLqzfFSXjRnYVmktwPPqaI8Ciud5h48luvqIKwN9XZ4zNSZsDrVMXpMaSs6Sb0VXpOdaFMepIdh2oo+5UF6GKa9SOdQ7XKp+xBCCCGEEEIIIYQQupXKjcmVENPvxPT0glJ5fnjRnF+PtFya9dtuO+lKW2VfVQv7WJZN9/Swr7evu7u3lZ5Sb+mQlJGzflvOF9mtFtbexXfGXsnl3aS6ifvsPjahksW+dObFJ1Sqf3DffREK5XJ/+70XsTAXO3tbFLHQrLuf+2ISypf5EGBEwt0gXzxCuR0IjESoxH4oMBKhGbwHIxHK1+HAKITm5YeHMbEJ882AeT4qoWzGACMQmqETYSxC1Y8aoxEIZ5NxQPZCtR4JZC+UD4kL89WPP/HGJhx+PBqHUE1H70LmQtOOBjIXjjyc4S9U/fhByls49oCNv1CMngyZC0/3JKUt3PxEsrB2fiHW157MuzNvPrl/04WRs79jDBSydvSVq6UyRsV3uXfmNhvaVsZ6LVs6ffZ9XEV745lausz3i57zG+166tnlJOJ9tHvw8MnJ5TRpQ72VY3I6ZnuNd4wehA7n8u060v+ip1wuqJURvwvdJvx93EKHczRx36IsHc4Fr6J+FIKLMO4nBbgIlxCyzkU4TV9IvZGjghBC/kEIIf8ghJB/EELIPwgh5B+EEPJIXcll7azIr/2FY8TAYqP/3dphNc213z+2IT6hau5uG0b2OEtd+ER76SaAsE5eSLzmK4DwnfbilH/hgvjym3/h4yb12aIkvjjlX0i93Ma/kHg6DCAkng4DCHfEazX8C9+SF1IvCvMvpF5Q5F1of6cubKiXvXkXki/s8y4kX1/rXUh+v4x3IfnSRd/CxTP1yUTfwjn1hO9d2JB/g4xv4RM10LtwQj0dehduUxdW9Cv5fQvJp0PfwgX9KnDfQvJd6Fs4p72yFkDI4Hsb85eLt9B/5nCT7LVft+SfnY7EC/fPf/XL4c6uSzfgR3En/qk01mJcC0II+QchhPyDEEL+QQgh/yCEkH8QQsg/CCHkH4QQ8g9CCPkHIYT8gxBC/kEIIf8ghJB/EELIPwgh5B+EEPIPQgj5ByGE/IMQQv5BCCH/IISQfxBCyD8IIeQfhBDyL6CQ6IlZwYSF6GkeZBNKqHpB9LilUELTCqLnvIQSyk5Ymi/6CCRU2oqsJhmmgYSmzkRWaYpnSoUR5ro6CLOyIBinQYSqKLOjMGuK8HsxhDAvmuwszEptQu9G/0JldJl9CrOq1jIs0rNQGanrKvsWZpnt2j7kAZxfYdG3nf34K38ArA5OdTHdpN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png;base64,iVBORw0KGgoAAAANSUhEUgAAAOEAAADhCAMAAAAJbSJIAAAAeFBMVEU7WZj///8sT5O3v9RAXJokSpE3VpdacKQzU5Xj5u6Ek7iWosI1VZbq7fRDYJza3+r5+vyrttDQ1+WGmL7L0eH09vpfd6pLZqBrgrFQaaC/xthacaTm6/PDzN9heat5jbemscwMP4yNncAiSJCaqch1h7OAkruxvNRQ5noeAAAEJUlEQVR4nO3dyXLiMBSFYVmAJBLLMwZCBppOwvu/YTNkWDQNit3SvVKdf5ENlZS/soiMLRuRnbNd2xcilYq+7eyHTJx+VrWWRlFv139MGanr6ltY6qR455TR5aewKXLqzfFSXjRnYVmktwPPqaI8Ciud5h48luvqIKwN9XZ4zNSZsDrVMXpMaSs6Sb0VXpOdaFMepIdh2oo+5UF6GKa9SOdQ7XKp+xBCCCGEEEIIIYQQupXKjcmVENPvxPT0glJ5fnjRnF+PtFya9dtuO+lKW2VfVQv7WJZN9/Swr7evu7u3lZ5Sb+mQlJGzflvOF9mtFtbexXfGXsnl3aS6ifvsPjahksW+dObFJ1Sqf3DffREK5XJ/+70XsTAXO3tbFLHQrLuf+2ISypf5EGBEwt0gXzxCuR0IjESoxH4oMBKhGbwHIxHK1+HAKITm5YeHMbEJ882AeT4qoWzGACMQmqETYSxC1Y8aoxEIZ5NxQPZCtR4JZC+UD4kL89WPP/HGJhx+PBqHUE1H70LmQtOOBjIXjjyc4S9U/fhByls49oCNv1CMngyZC0/3JKUt3PxEsrB2fiHW157MuzNvPrl/04WRs79jDBSydvSVq6UyRsV3uXfmNhvaVsZ6LVs6ffZ9XEV745lausz3i57zG+166tnlJOJ9tHvw8MnJ5TRpQ72VY3I6ZnuNd4wehA7n8u060v+ip1wuqJURvwvdJvx93EKHczRx36IsHc4Fr6J+FIKLMO4nBbgIlxCyzkU4TV9IvZGjghBC/kEIIf8ghJB/EELIPwgh5B+EEPJIXcll7azIr/2FY8TAYqP/3dphNc213z+2IT6hau5uG0b2OEtd+ER76SaAsE5eSLzmK4DwnfbilH/hgvjym3/h4yb12aIkvjjlX0i93Ma/kHg6DCAkng4DCHfEazX8C9+SF1IvCvMvpF5Q5F1of6cubKiXvXkXki/s8y4kX1/rXUh+v4x3IfnSRd/CxTP1yUTfwjn1hO9d2JB/g4xv4RM10LtwQj0dehduUxdW9Cv5fQvJp0PfwgX9KnDfQvJd6Fs4p72yFkDI4Hsb85eLt9B/5nCT7LVft+SfnY7EC/fPf/XL4c6uSzfgR3En/qk01mJcC0II+QchhPyDEEL+QQgh/yCEkH8QQsg/CCHkH4QQ8g9CCPkHIYT8gxBC/kEIIf8ghJB/EELIPwgh5B+EEPIPQgj5ByGE/IMQQv5BCCH/IISQfxBCyD8IIeQfhBDyL6CQ6IlZwYSF6GkeZBNKqHpB9LilUELTCqLnvIQSyk5Ymi/6CCRU2oqsJhmmgYSmzkRWaYpnSoUR5ro6CLOyIBinQYSqKLOjMGuK8HsxhDAvmuwszEptQu9G/0JldJl9CrOq1jIs0rNQGanrKvsWZpnt2j7kAZxfYdG3nf34K38ArA5OdTHdpN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w0NDA0MDQ8MDQ0NDQwNDQ0NDA8NDA0NFBEWFhQRFBQYHCggGBolGxQUITEhJSkrLi4vFyAzRDQsNygtLisBCgoKDg0OFxAQGCwcHBwrNzcsLDcsLCwsLSwsLCwsLCwvLCwsLCwsLCwsLCwsLCwuLCssNywsLCwsLCw4LC8sLP/AABEIAOEA4QMBIgACEQEDEQH/xAAcAAACAgMBAQAAAAAAAAAAAAAAAgEHAwUGBAj/xABKEAACAQMABAgGDggGAwAAAAAAAQIDBBEFB1GRBhITITE1YbJBYnFyc3QUFRYiJTIzUlSBkpOhsTRCU5TBwtHSIySDo7PwF2OC/8QAGQEBAQADAQAAAAAAAAAAAAAAAAECAwQF/8QAJREBAAEDAwQDAAMAAAAAAAAAAAECAxExMlEEEiFxEyJhFDNB/9oADAMBAAIRAxEAPwC0uGXCq20Pa8vWzOpNuFvbwaVStUxt/VivDLwdraTojhDw30ppGbdW4qUaTb4tvbTlRoxjseHmf/039Q+sTTc9IaWuajb5KhUna28fBGnTk4uS86SlLPathzZ6NmzFMZnVoqqzKCcEpDYN7AqQ2CcE4CIwGBsE4AXBOBsE4AXAYGwTgBMBgfihgBMBgfAcUBMBgfAcUDHgMHs0fo24up8nbUa1xPmzGlTlPi58MmuaK7Xg6qy1XaZqpOVO3t8+CvcLjY/01Ixqrpp1lYiZcRgjBZEdT+kMe+uLFPYnWkt/EQs9T+kv1biwflnWj/IzD5rfK9lXCuGiMFgVNUel10T0fPzbiqn+NJHgutWem6fRbQq9tK5oflKUWX5aOYO2eHGtEYNzfcGNJ2/y1jeRS6ZK3nUpryzinH8TUbex4fY9hnExOiNroXhRpGwmpWt1WhFY/wAGc3Vt5LY6cub61h9qLx4AcOqOmKcqcoqhe0o8arQzmM4ZxytJvncctZXTFtLnym/njB7NCaVq2F3QvaOePb1FPip45SHROm+yUcr6zVdtRXH6ypqw+qgNB7sdHftl+AHn9lXDfmHzTJuTcnztttva2CRKRKR6zmGCcEpEpBEJE4GSJSAjBKQ2CcALgnBOCcARgMDYDAC4DA+AwAmAwPgMBCPm5/AWRwG1aO5jC70kp06MsSp2qbhVqx8Eqj6YR7Fh9q6GmqrgjG6qe2NzFSoUJ8W3pyXvatePTNrwxjzeV+bz3Kcl+/MfWluooz5l57Gyo21ONG3p06NKPxadOChBfUvCegAOJuAAAAAAAFAa37lVNOVorH+BQtqMseGXFdTP+6txf58y8L7r2RpXSFb515cRj2whNwi/sxR1dLH2mWq7PhpWhWjI0Q0dzSTL2veSTgApkiUiUhkgiEhkiUicACROCUiUgISJwNgnAC4JwNgnAQuAwPgAFwGB8BgoTBMKcpNQguNKTUYxXTKTeEt42DdcCrVVtL2FN9HsmFT7vNT+QxmcRMrHlfOg9GwsrO3tIY4tClCnno40kvfTfa3l/We4APImc+XWAAAAANLpvhVo6wfFuriEKmE+SipVa2H0Nwim0u18xYiZ8QTOG6A4aetTRSeEruS+cqCx+MsnqttZWhqjSdedJv8AaW9ZLeotLeZ/FXxLHujl1F9cqjRq1pfFpUqlWWejEYtv8j5Yy376TzJ88ntk+ll98NOElnV0JpCVtc29dyocg40a0JzXKyVPninlfHKHaOrpaZiJmWu5PmGJohoyNCtHU1EwA2AAZIZIEhkgBIlIlIZICEhkiUiUgiEhkicEpALgnA2CcALgnA3FJwEJgnA+AwAmDqNWUM6btH81XMv9ia/ic1g6vVevhmh6O4/42YXdlXplTrC8AADynWAAAOd4e6ZnYaMrV6TxWk4UaMunizm8cbypcZrtSPn+bcpOUnKUpNylKTcpSk+dtt87faXTrg6qh63R7kyl2j0OliOzLnuz5I0K0ZCGjoa2JohoyNCtBWNoVoyNCtAJgB8EAMhkgSGSAEhkgSGQQIZIEhkgIwSkMkMkEKkSkNgnBRCQYGSJwAuAwPgjjR2reAuDq9WHXFD0dx/xs5XjR2redXqxa9uKGGvk7jw/+tmF3ZV6ZUboXYAAeS6wAABw+t/qqHrdHuTKZwXPrea9qoZ5v83R6fMmUy5R2rej0em2Oa7uK0K0M5R2rehXOO1b0b2vJWhWh+NHat5DRVY2hWjI0K0RSYAbABDJDJEJDoASGSBIZIASGSJSGSKgSJwSkMkBCRKRKQyQC4JwNgbARja5mfQ2iacfYtv72PyFHwL5iPnxrmZ9C6J/Rbf0FHuI5Or0hus6y9HJR+bH7KJVOK50kn2JDAcLoAAAAAABEop9KT8qyLyUfmx+yhwATkofNj9lByUPmx+yhwA5/h1xYaHv3iKzbVIZwv1ve/xPn5ovfWfU4uhLrbKVtHfXp5/BMorB39Ltn257upGhGjI0K0dLWTAE4AKWMmZIyMaRJFZ4tMdIwJDxk0VjhnSGSMUajMiqIqYOhkiIyW0yICEhkiUhkioXBPFGSGwEI1zM+gdFfotv6Cj3EUC1zF1aO4SaOjb0Iyu7ZSjRpJp1Y5TUVlHJ1cTMRiG6zMRlvwNR7p9G/TLX76Jms9OWVeoqVG4oVajTahCopSaSy+Y4uyrh0d0ctiAAYqAAAADzX9/QtocpcVadGm5KPHqSUY8Z9Cy/IzXe6zRf06z+/gWKZnSEzDdAaX3W6K+nWf38CPddor6dZ/fwL2VcGYaXW3V4uiVH9pdUIblKf8pS8izNa2nrS6s7ala3FGvJXSqTVKopuMVSmsvHbIq5nf08YoaLnmpMpoxykyWhWb2BcvtAkCKlDIVDoCUhkCGSKiUhkiEOkUCQyQJDJBExz2jqT2kJDJFQym/+olVH2CpDJAMqj2InlH2C4DBUxBuUexHT6t5t6Wo9HydfuM5fB0+rZfC1H0dfuM13dlXplRH2hcgAB5DsAAAHFa2+q4et0e5MpxouPW11XD1uj3JlPNHo9N/W57u5jaFZkYjR0MCNCsdoVkGNisdisBcASBFCHQqHRUSh0Kh0BKHRCGRUMkMkQkOiiUhkiEh0ioEiUiUhkgIwTglInilQuDptXC+FqPo6/cZznFOl1dL4Wo+jr9xmu7sq9MqN0LgAAPHdgAAA4vWx1ZD1ql3JlPtFw61+rIetUu5MqBo9Hpdjnu7mJitGRiM6GtjYrHYrCkYjHYrIEAkAqUOhEOghojoWIyKHQyFQ6CGQ6FQ6KhkhkQh4lEpDJEIcqAAAAOm1d9a0fR1+4zmTptXfWtH0dfuM13dlXplRuhbwAB47sAAAHGa1+rIetUu7MqFlva1urIetUu5MqJnpdL/W5ru5jYjMjEZ0MGOQrHYjIpGIx2KyBQACKEZIpt4XO9iERs7ekortfSwYeeFrPsXlZkVpPxd7/oepDjJh5VaS8Xe/6Dq0l4u9nqQ6Lkw8qtZeLvYytZeLvZ6kOhlMPKrWXi72OrWXi72elDouTDzRtZeLvY3sWXi72eqIxcph4/YsvF3sPYsvF3s9gDJh4/YsvF3s6PV9QlHSlJvHydbofiM1B0HATrKl5lbuM13Z+lXplTHmFogAHkuoAAAcfrRg5aNglj9KpdPmzKm9iy8Xey3tZXV8fWaXdmVaz0Omn6NFyPs8DtZeLvYjtJeLvZsGIzoyww8DtZeLvf8AQxytZrY/IzYMVkyYaiaaeHzMRmzr0lNdq6GaxlTBQACKyW69/Hyo2iNXbfHj5TZokrB0OhEOgGQ6EQ6KHQyEQ6CHQyEQyKMkRzGmOmESAAUB0HATrKl5lbuM586DgJ1lS8yt3Ga7uyr0yp1haIAB5TpAAAHJ6yur4+s0u7Mq5lo6y+r4+s0u7Mq6R6HTbGi5qViMZis3sSsSQzFkQIzWXHx5eVmzZrLn48vKIJYQACoe2+PHym0RqqL4s1nmw1nsNoiSyg6HQiGQDodCIZBDodGNMZFRkQyYiJRRkTGTMaY2QMikTkx5JyEZDoOAb+EqXmVu6zm8nQ8AX8J0vR1u4zC7sq9LTrC1AADynUAAAOT1l9XR9Zpd2ZVrLR1mdXQ9Zpd2ZVrO/p9jTXqVislis6GCGIxmIyKhmrufjy8ps2aqtLMpPtYhJIBGSDJG64ZaKlZaTuqEliLqyrUebClQqScoNeTnj5Ys8dtcLCjJ4a6HtLx4ccEqWlqCSapXVLLoVmve8/TTnti96fPtTpHTGhruwqcld0Z0XnEZtZpVO2E1zS/PyGi1ciuMf6zqpmmXpTGNRCbXQ2vIx1UltlvZuwxy26GTNQqktst7GVSW172MJlt0MmalVJbZb2Mqktr3suEy2yYyNSqktr3sZVJbXvYwZbVMnJq+Ulte9kqpLa97Lgy2uQyavlHte9k8o9r3sYMtpk6LgA/hOl6Ot3GcTyj2vex6VzUpy41OpUhJZSlCpKEl9aZjXR3UzHJFWJfRAHz77cXn0q7/AHmr/cR7b3n0q7/ea39xyfw55bfm/H0GB89+2959Ku/3qt/cK9MXn0q8/eq39w/iTyfN+LZ1m9XQ9Zpd2ZVbPJcaRuakeLUr3FSOc8WpXqTjnbhvpPM6ktst7Oi3b7KcZYVVZlsmKzWupLa97FdSW2W9mzCZbFsVmtdSW2W9iSk30tvysmFy9VzcJLixeW+lroRgsbOpc16VtRWatepGnBeDLfS+xdL7ExrCxr3VRUbalUr1Hj3lOPGa7W+iK7XhFx6vuA60d/mrlxnezjxUo89O2g+mMX4ZPwy+peFvXcuRRH6tMTVL0/8AjzR3zfwQHXAef8lfLf2wDX6e/Q63mfxRIGNOsEvnTSHy9Tzv4GEAPWjRzGiMgAyQ6GQAEMhkAFDIkACJAAAAAAIYAACsUAClYrACBWKABSMIfGj5y/MkCC/eAvV9P6vyOhADya90uqNAAAY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w0NDA0MDQ8MDQ0NDQwNDQ0NDA8NDA0NFBEWFhQRFBQYHCggGBolGxQUITEhJSkrLi4vFyAzRDQsNygtLisBCgoKDg0OFxAQGCwcHBwrNzcsLDcsLCwsLSwsLCwsLCwvLCwsLCwsLCwsLCwsLCwuLCssNywsLCwsLCw4LC8sLP/AABEIAOEA4QMBIgACEQEDEQH/xAAcAAACAgMBAQAAAAAAAAAAAAAAAgEHAwUGBAj/xABKEAACAQMABAgGDggGAwAAAAAAAQIDBBEFB1GRBhITITE1YbJBYnFyc3QUFRYiJTIzUlSBkpOhsTRCU5TBwtHSIySDo7PwF2OC/8QAGQEBAQADAQAAAAAAAAAAAAAAAAECAwQF/8QAJREBAAEDAwQDAAMAAAAAAAAAAAECAxExMlEEEiFxEyJhFDNB/9oADAMBAAIRAxEAPwC0uGXCq20Pa8vWzOpNuFvbwaVStUxt/VivDLwdraTojhDw30ppGbdW4qUaTb4tvbTlRoxjseHmf/039Q+sTTc9IaWuajb5KhUna28fBGnTk4uS86SlLPathzZ6NmzFMZnVoqqzKCcEpDYN7AqQ2CcE4CIwGBsE4AXBOBsE4AXAYGwTgBMBgfihgBMBgfAcUBMBgfAcUDHgMHs0fo24up8nbUa1xPmzGlTlPi58MmuaK7Xg6qy1XaZqpOVO3t8+CvcLjY/01Ixqrpp1lYiZcRgjBZEdT+kMe+uLFPYnWkt/EQs9T+kv1biwflnWj/IzD5rfK9lXCuGiMFgVNUel10T0fPzbiqn+NJHgutWem6fRbQq9tK5oflKUWX5aOYO2eHGtEYNzfcGNJ2/y1jeRS6ZK3nUpryzinH8TUbex4fY9hnExOiNroXhRpGwmpWt1WhFY/wAGc3Vt5LY6cub61h9qLx4AcOqOmKcqcoqhe0o8arQzmM4ZxytJvncctZXTFtLnym/njB7NCaVq2F3QvaOePb1FPip45SHROm+yUcr6zVdtRXH6ypqw+qgNB7sdHftl+AHn9lXDfmHzTJuTcnztttva2CRKRKR6zmGCcEpEpBEJE4GSJSAjBKQ2CcALgnBOCcARgMDYDAC4DA+AwAmAwPgMBCPm5/AWRwG1aO5jC70kp06MsSp2qbhVqx8Eqj6YR7Fh9q6GmqrgjG6qe2NzFSoUJ8W3pyXvatePTNrwxjzeV+bz3Kcl+/MfWluooz5l57Gyo21ONG3p06NKPxadOChBfUvCegAOJuAAAAAAAFAa37lVNOVorH+BQtqMseGXFdTP+6txf58y8L7r2RpXSFb515cRj2whNwi/sxR1dLH2mWq7PhpWhWjI0Q0dzSTL2veSTgApkiUiUhkgiEhkiUicACROCUiUgISJwNgnAC4JwNgnAQuAwPgAFwGB8BgoTBMKcpNQguNKTUYxXTKTeEt42DdcCrVVtL2FN9HsmFT7vNT+QxmcRMrHlfOg9GwsrO3tIY4tClCnno40kvfTfa3l/We4APImc+XWAAAAANLpvhVo6wfFuriEKmE+SipVa2H0Nwim0u18xYiZ8QTOG6A4aetTRSeEruS+cqCx+MsnqttZWhqjSdedJv8AaW9ZLeotLeZ/FXxLHujl1F9cqjRq1pfFpUqlWWejEYtv8j5Yy376TzJ88ntk+ll98NOElnV0JpCVtc29dyocg40a0JzXKyVPninlfHKHaOrpaZiJmWu5PmGJohoyNCtHU1EwA2AAZIZIEhkgBIlIlIZICEhkiUiUgiEhkicEpALgnA2CcALgnA3FJwEJgnA+AwAmDqNWUM6btH81XMv9ia/ic1g6vVevhmh6O4/42YXdlXplTrC8AADynWAAAOd4e6ZnYaMrV6TxWk4UaMunizm8cbypcZrtSPn+bcpOUnKUpNylKTcpSk+dtt87faXTrg6qh63R7kyl2j0OliOzLnuz5I0K0ZCGjoa2JohoyNCtBWNoVoyNCtAJgB8EAMhkgSGSAEhkgSGQQIZIEhkgIwSkMkMkEKkSkNgnBRCQYGSJwAuAwPgjjR2reAuDq9WHXFD0dx/xs5XjR2redXqxa9uKGGvk7jw/+tmF3ZV6ZUboXYAAeS6wAABw+t/qqHrdHuTKZwXPrea9qoZ5v83R6fMmUy5R2rej0em2Oa7uK0K0M5R2rehXOO1b0b2vJWhWh+NHat5DRVY2hWjI0K0RSYAbABDJDJEJDoASGSBIZIASGSJSGSKgSJwSkMkBCRKRKQyQC4JwNgbARja5mfQ2iacfYtv72PyFHwL5iPnxrmZ9C6J/Rbf0FHuI5Or0hus6y9HJR+bH7KJVOK50kn2JDAcLoAAAAAABEop9KT8qyLyUfmx+yhwATkofNj9lByUPmx+yhwA5/h1xYaHv3iKzbVIZwv1ve/xPn5ovfWfU4uhLrbKVtHfXp5/BMorB39Ltn257upGhGjI0K0dLWTAE4AKWMmZIyMaRJFZ4tMdIwJDxk0VjhnSGSMUajMiqIqYOhkiIyW0yICEhkiUhkioXBPFGSGwEI1zM+gdFfotv6Cj3EUC1zF1aO4SaOjb0Iyu7ZSjRpJp1Y5TUVlHJ1cTMRiG6zMRlvwNR7p9G/TLX76Jms9OWVeoqVG4oVajTahCopSaSy+Y4uyrh0d0ctiAAYqAAAADzX9/QtocpcVadGm5KPHqSUY8Z9Cy/IzXe6zRf06z+/gWKZnSEzDdAaX3W6K+nWf38CPddor6dZ/fwL2VcGYaXW3V4uiVH9pdUIblKf8pS8izNa2nrS6s7ala3FGvJXSqTVKopuMVSmsvHbIq5nf08YoaLnmpMpoxykyWhWb2BcvtAkCKlDIVDoCUhkCGSKiUhkiEOkUCQyQJDJBExz2jqT2kJDJFQym/+olVH2CpDJAMqj2InlH2C4DBUxBuUexHT6t5t6Wo9HydfuM5fB0+rZfC1H0dfuM13dlXplRH2hcgAB5DsAAAHFa2+q4et0e5MpxouPW11XD1uj3JlPNHo9N/W57u5jaFZkYjR0MCNCsdoVkGNisdisBcASBFCHQqHRUSh0Kh0BKHRCGRUMkMkQkOiiUhkiEh0ioEiUiUhkgIwTglInilQuDptXC+FqPo6/cZznFOl1dL4Wo+jr9xmu7sq9MqN0LgAAPHdgAAA4vWx1ZD1ql3JlPtFw61+rIetUu5MqBo9Hpdjnu7mJitGRiM6GtjYrHYrCkYjHYrIEAkAqUOhEOghojoWIyKHQyFQ6CGQ6FQ6KhkhkQh4lEpDJEIcqAAAAOm1d9a0fR1+4zmTptXfWtH0dfuM13dlXplRuhbwAB47sAAAHGa1+rIetUu7MqFlva1urIetUu5MqJnpdL/W5ru5jYjMjEZ0MGOQrHYjIpGIx2KyBQACKEZIpt4XO9iERs7ekortfSwYeeFrPsXlZkVpPxd7/oepDjJh5VaS8Xe/6Dq0l4u9nqQ6Lkw8qtZeLvYytZeLvZ6kOhlMPKrWXi72OrWXi72elDouTDzRtZeLvY3sWXi72eqIxcph4/YsvF3sPYsvF3s9gDJh4/YsvF3s6PV9QlHSlJvHydbofiM1B0HATrKl5lbuM13Z+lXplTHmFogAHkuoAAAcfrRg5aNglj9KpdPmzKm9iy8Xey3tZXV8fWaXdmVaz0Omn6NFyPs8DtZeLvYjtJeLvZsGIzoyww8DtZeLvf8AQxytZrY/IzYMVkyYaiaaeHzMRmzr0lNdq6GaxlTBQACKyW69/Hyo2iNXbfHj5TZokrB0OhEOgGQ6EQ6KHQyEQ6CHQyEQyKMkRzGmOmESAAUB0HATrKl5lbuM586DgJ1lS8yt3Ga7uyr0yp1haIAB5TpAAAHJ6yur4+s0u7Mq5lo6y+r4+s0u7Mq6R6HTbGi5qViMZis3sSsSQzFkQIzWXHx5eVmzZrLn48vKIJYQACoe2+PHym0RqqL4s1nmw1nsNoiSyg6HQiGQDodCIZBDodGNMZFRkQyYiJRRkTGTMaY2QMikTkx5JyEZDoOAb+EqXmVu6zm8nQ8AX8J0vR1u4zC7sq9LTrC1AADynUAAAOT1l9XR9Zpd2ZVrLR1mdXQ9Zpd2ZVrO/p9jTXqVislis6GCGIxmIyKhmrufjy8ps2aqtLMpPtYhJIBGSDJG64ZaKlZaTuqEliLqyrUebClQqScoNeTnj5Ys8dtcLCjJ4a6HtLx4ccEqWlqCSapXVLLoVmve8/TTnti96fPtTpHTGhruwqcld0Z0XnEZtZpVO2E1zS/PyGi1ciuMf6zqpmmXpTGNRCbXQ2vIx1UltlvZuwxy26GTNQqktst7GVSW172MJlt0MmalVJbZb2Mqktr3suEy2yYyNSqktr3sZVJbXvYwZbVMnJq+Ulte9kqpLa97Lgy2uQyavlHte9k8o9r3sYMtpk6LgA/hOl6Ot3GcTyj2vex6VzUpy41OpUhJZSlCpKEl9aZjXR3UzHJFWJfRAHz77cXn0q7/AHmr/cR7b3n0q7/ea39xyfw55bfm/H0GB89+2959Ku/3qt/cK9MXn0q8/eq39w/iTyfN+LZ1m9XQ9Zpd2ZVbPJcaRuakeLUr3FSOc8WpXqTjnbhvpPM6ktst7Oi3b7KcZYVVZlsmKzWupLa97FdSW2W9mzCZbFsVmtdSW2W9iSk30tvysmFy9VzcJLixeW+lroRgsbOpc16VtRWatepGnBeDLfS+xdL7ExrCxr3VRUbalUr1Hj3lOPGa7W+iK7XhFx6vuA60d/mrlxnezjxUo89O2g+mMX4ZPwy+peFvXcuRRH6tMTVL0/8AjzR3zfwQHXAef8lfLf2wDX6e/Q63mfxRIGNOsEvnTSHy9Tzv4GEAPWjRzGiMgAyQ6GQAEMhkAFDIkACJAAAAAAIYAACsUAClYrACBWKABSMIfGj5y/MkCC/eAvV9P6vyOhADya90uqNAAAY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ocial Media log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4417646" cy="2533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perception</a:t>
            </a:r>
          </a:p>
          <a:p>
            <a:r>
              <a:rPr lang="en-US" dirty="0" smtClean="0"/>
              <a:t>Negative publicity</a:t>
            </a:r>
          </a:p>
          <a:p>
            <a:r>
              <a:rPr lang="en-US" dirty="0" smtClean="0"/>
              <a:t>Attracting the wrong members </a:t>
            </a:r>
          </a:p>
          <a:p>
            <a:r>
              <a:rPr lang="en-US" dirty="0" smtClean="0"/>
              <a:t>Infects the Chapter like a disease </a:t>
            </a:r>
          </a:p>
          <a:p>
            <a:r>
              <a:rPr lang="en-US" dirty="0" smtClean="0"/>
              <a:t>Negativity becomes a trend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" cy="4869179"/>
          </a:xfrm>
        </p:spPr>
      </p:pic>
      <p:pic>
        <p:nvPicPr>
          <p:cNvPr id="5" name="Picture 4" descr="imag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2733540" cy="4852035"/>
          </a:xfrm>
          <a:prstGeom prst="rect">
            <a:avLst/>
          </a:prstGeom>
        </p:spPr>
      </p:pic>
      <p:pic>
        <p:nvPicPr>
          <p:cNvPr id="6" name="Picture 5" descr="image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1141" y="0"/>
            <a:ext cx="2752859" cy="4886326"/>
          </a:xfrm>
          <a:prstGeom prst="rect">
            <a:avLst/>
          </a:prstGeom>
        </p:spPr>
      </p:pic>
      <p:pic>
        <p:nvPicPr>
          <p:cNvPr id="7" name="Picture 6" descr="image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895600"/>
            <a:ext cx="2404056" cy="4267200"/>
          </a:xfrm>
          <a:prstGeom prst="rect">
            <a:avLst/>
          </a:prstGeom>
        </p:spPr>
      </p:pic>
      <p:pic>
        <p:nvPicPr>
          <p:cNvPr id="8" name="Picture 7" descr="image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971800"/>
            <a:ext cx="2189409" cy="3886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You have the tools</a:t>
            </a:r>
            <a:br>
              <a:rPr lang="en-US" u="sng" dirty="0" smtClean="0"/>
            </a:br>
            <a:r>
              <a:rPr lang="en-US" u="sng" dirty="0" smtClean="0"/>
              <a:t> but use them the right way!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Professionalism, personally and through media</a:t>
            </a:r>
          </a:p>
          <a:p>
            <a:pPr>
              <a:buNone/>
            </a:pPr>
            <a:r>
              <a:rPr lang="en-US" dirty="0" smtClean="0"/>
              <a:t>					+</a:t>
            </a:r>
          </a:p>
          <a:p>
            <a:r>
              <a:rPr lang="en-US" dirty="0" smtClean="0"/>
              <a:t>Positive Awareness and Positive Publicity </a:t>
            </a:r>
          </a:p>
          <a:p>
            <a:pPr>
              <a:buNone/>
            </a:pPr>
            <a:r>
              <a:rPr lang="en-US" dirty="0" smtClean="0"/>
              <a:t>					=</a:t>
            </a:r>
          </a:p>
          <a:p>
            <a:r>
              <a:rPr lang="en-US" dirty="0" smtClean="0"/>
              <a:t>Steps towards a </a:t>
            </a:r>
            <a:r>
              <a:rPr lang="en-US" smtClean="0"/>
              <a:t>better Chapter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brand ourselves as an organization?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we act.</a:t>
            </a:r>
          </a:p>
          <a:p>
            <a:r>
              <a:rPr lang="en-US" dirty="0" smtClean="0"/>
              <a:t>The way we appear.</a:t>
            </a:r>
          </a:p>
          <a:p>
            <a:r>
              <a:rPr lang="en-US" dirty="0" smtClean="0"/>
              <a:t>The way other people perceive us.</a:t>
            </a:r>
          </a:p>
          <a:p>
            <a:r>
              <a:rPr lang="en-US" dirty="0" smtClean="0"/>
              <a:t>Our interactions with other organizations.</a:t>
            </a:r>
          </a:p>
          <a:p>
            <a:r>
              <a:rPr lang="en-US" dirty="0" smtClean="0"/>
              <a:t>How we look in the virtual world.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79637"/>
            <a:ext cx="3429000" cy="4678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The way we act</a:t>
            </a:r>
          </a:p>
          <a:p>
            <a:r>
              <a:rPr lang="en-US" sz="2400" dirty="0" smtClean="0"/>
              <a:t>Around students </a:t>
            </a:r>
          </a:p>
          <a:p>
            <a:r>
              <a:rPr lang="en-US" sz="2400" dirty="0" smtClean="0"/>
              <a:t>Around administrators</a:t>
            </a:r>
          </a:p>
          <a:p>
            <a:r>
              <a:rPr lang="en-US" sz="2400" dirty="0" smtClean="0"/>
              <a:t>Around other organizations </a:t>
            </a:r>
          </a:p>
          <a:p>
            <a:r>
              <a:rPr lang="en-US" sz="2400" dirty="0" smtClean="0"/>
              <a:t>Your actions reflect your Chapter and the National Organization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179637"/>
            <a:ext cx="3657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way we appear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How we dress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The perception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Not just physically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Be</a:t>
            </a:r>
            <a:r>
              <a:rPr lang="en-US" sz="2400" dirty="0" smtClean="0"/>
              <a:t> positive and positive will attract </a:t>
            </a:r>
            <a:endParaRPr lang="en-US" sz="2400" baseline="0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get others to perceive us positively?</a:t>
            </a:r>
          </a:p>
          <a:p>
            <a:r>
              <a:rPr lang="en-US" dirty="0" smtClean="0"/>
              <a:t>Values, Values, Values  </a:t>
            </a:r>
          </a:p>
          <a:p>
            <a:r>
              <a:rPr lang="en-US" u="sng" dirty="0" smtClean="0"/>
              <a:t>Our interactions count.</a:t>
            </a:r>
          </a:p>
          <a:p>
            <a:r>
              <a:rPr lang="en-US" dirty="0" smtClean="0"/>
              <a:t>Be visible!</a:t>
            </a:r>
          </a:p>
          <a:p>
            <a:r>
              <a:rPr lang="en-US" dirty="0" smtClean="0"/>
              <a:t>Positive awareness.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We all use it but who’s watching?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332037"/>
            <a:ext cx="4267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u="sng" dirty="0"/>
              <a:t>Percentage of students who use </a:t>
            </a:r>
            <a:r>
              <a:rPr lang="en-US" sz="2000" u="sng" dirty="0" smtClean="0"/>
              <a:t>the following </a:t>
            </a:r>
            <a:r>
              <a:rPr lang="en-US" sz="2000" u="sng" dirty="0"/>
              <a:t>social media </a:t>
            </a:r>
            <a:r>
              <a:rPr lang="en-US" sz="2000" u="sng" dirty="0" smtClean="0"/>
              <a:t>platforms</a:t>
            </a:r>
          </a:p>
          <a:p>
            <a:r>
              <a:rPr lang="en-US" sz="2000" b="1" dirty="0" err="1" smtClean="0"/>
              <a:t>Facebook</a:t>
            </a:r>
            <a:r>
              <a:rPr lang="en-US" sz="2000" b="1" dirty="0" smtClean="0"/>
              <a:t>- 95%</a:t>
            </a:r>
          </a:p>
          <a:p>
            <a:r>
              <a:rPr lang="en-US" sz="2000" b="1" dirty="0" smtClean="0"/>
              <a:t>Twitter- 80%</a:t>
            </a:r>
          </a:p>
          <a:p>
            <a:r>
              <a:rPr lang="en-US" sz="2000" b="1" dirty="0" err="1" smtClean="0"/>
              <a:t>Instagram</a:t>
            </a:r>
            <a:r>
              <a:rPr lang="en-US" sz="2000" b="1" dirty="0" smtClean="0"/>
              <a:t>- 73%</a:t>
            </a:r>
          </a:p>
          <a:p>
            <a:r>
              <a:rPr lang="en-US" sz="2000" dirty="0" err="1" smtClean="0"/>
              <a:t>Pintrest</a:t>
            </a:r>
            <a:r>
              <a:rPr lang="en-US" sz="2000" dirty="0" smtClean="0"/>
              <a:t>- 48%</a:t>
            </a:r>
          </a:p>
          <a:p>
            <a:r>
              <a:rPr lang="en-US" sz="2000" dirty="0" err="1" smtClean="0"/>
              <a:t>Linkedin</a:t>
            </a:r>
            <a:r>
              <a:rPr lang="en-US" sz="2000" dirty="0" smtClean="0"/>
              <a:t>- 40%</a:t>
            </a:r>
          </a:p>
          <a:p>
            <a:r>
              <a:rPr lang="en-US" sz="2000" dirty="0" smtClean="0"/>
              <a:t>Vine- 40%</a:t>
            </a:r>
          </a:p>
          <a:p>
            <a:r>
              <a:rPr lang="en-US" sz="2000" dirty="0" smtClean="0"/>
              <a:t>Google +- 29%</a:t>
            </a:r>
          </a:p>
          <a:p>
            <a:r>
              <a:rPr lang="en-US" sz="2000" dirty="0" err="1" smtClean="0"/>
              <a:t>Tumblr</a:t>
            </a:r>
            <a:r>
              <a:rPr lang="en-US" sz="2000" dirty="0" smtClean="0"/>
              <a:t>- 29%</a:t>
            </a:r>
          </a:p>
          <a:p>
            <a:r>
              <a:rPr lang="en-US" sz="2000" dirty="0" smtClean="0"/>
              <a:t>And no one uses </a:t>
            </a:r>
            <a:r>
              <a:rPr lang="en-US" sz="2000" dirty="0" err="1" smtClean="0"/>
              <a:t>Myspace</a:t>
            </a:r>
            <a:r>
              <a:rPr lang="en-US" sz="2000" dirty="0" smtClean="0"/>
              <a:t>..</a:t>
            </a:r>
            <a:endParaRPr lang="en-US" sz="2000" dirty="0"/>
          </a:p>
        </p:txBody>
      </p:sp>
      <p:pic>
        <p:nvPicPr>
          <p:cNvPr id="1026" name="Picture 2" descr="College students, social media, survey, Facebook, Twitter, Pinterest, advertising, businesses, marketing, Google+, Instagram, Tumblr, LinkedIn, Four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1"/>
            <a:ext cx="4419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utilize these free tools?</a:t>
            </a:r>
          </a:p>
          <a:p>
            <a:r>
              <a:rPr lang="en-US" dirty="0" smtClean="0"/>
              <a:t>Positive awareness</a:t>
            </a:r>
          </a:p>
          <a:p>
            <a:r>
              <a:rPr lang="en-US" dirty="0" smtClean="0"/>
              <a:t>Professionalism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Philanthropy</a:t>
            </a:r>
          </a:p>
          <a:p>
            <a:r>
              <a:rPr lang="en-US" dirty="0" smtClean="0"/>
              <a:t>Brotherhood</a:t>
            </a:r>
          </a:p>
          <a:p>
            <a:r>
              <a:rPr lang="en-US" dirty="0" smtClean="0"/>
              <a:t>COMMON SENSE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tica midnight ca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366712" cy="3276600"/>
          </a:xfrm>
        </p:spPr>
      </p:pic>
      <p:pic>
        <p:nvPicPr>
          <p:cNvPr id="5" name="Picture 4" descr="Cal 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725" y="685800"/>
            <a:ext cx="3343275" cy="5943600"/>
          </a:xfrm>
          <a:prstGeom prst="rect">
            <a:avLst/>
          </a:prstGeom>
        </p:spPr>
      </p:pic>
      <p:pic>
        <p:nvPicPr>
          <p:cNvPr id="6" name="Picture 5" descr="Longwood Puppy P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429000"/>
            <a:ext cx="4343400" cy="3257550"/>
          </a:xfrm>
          <a:prstGeom prst="rect">
            <a:avLst/>
          </a:prstGeom>
        </p:spPr>
      </p:pic>
      <p:pic>
        <p:nvPicPr>
          <p:cNvPr id="7" name="Picture 6" descr="NYIT Lupus Wa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371600"/>
            <a:ext cx="3022600" cy="22669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BeMenMondays</a:t>
            </a:r>
            <a:endParaRPr lang="en-US" dirty="0"/>
          </a:p>
        </p:txBody>
      </p:sp>
      <p:pic>
        <p:nvPicPr>
          <p:cNvPr id="4" name="Content Placeholder 3" descr="twitter and 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4078877" cy="208751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229600" cy="3297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Highlight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it means to “Be Men”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baseline="0" dirty="0" smtClean="0"/>
              <a:t>Universal</a:t>
            </a:r>
            <a:r>
              <a:rPr lang="en-US" sz="2800" dirty="0" smtClean="0"/>
              <a:t> concept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your Chapter and with National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baseline="0" dirty="0" smtClean="0"/>
              <a:t>Connect</a:t>
            </a:r>
            <a:r>
              <a:rPr lang="en-US" sz="2800" dirty="0" smtClean="0"/>
              <a:t> with other Chapters through social media  networking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 it on your campus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People’s perception will change</a:t>
            </a:r>
          </a:p>
          <a:p>
            <a:r>
              <a:rPr lang="en-US" dirty="0" smtClean="0"/>
              <a:t>Better recruitment</a:t>
            </a:r>
          </a:p>
          <a:p>
            <a:r>
              <a:rPr lang="en-US" dirty="0" smtClean="0"/>
              <a:t>Better members</a:t>
            </a:r>
          </a:p>
          <a:p>
            <a:r>
              <a:rPr lang="en-US" dirty="0" smtClean="0"/>
              <a:t>Better The Organization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1505</TotalTime>
  <Words>254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Go Brand Yourself! The do’s and don’t of fraternal social media </vt:lpstr>
      <vt:lpstr>How do we brand ourselves as an organization?</vt:lpstr>
      <vt:lpstr>Personal experience </vt:lpstr>
      <vt:lpstr>Perception </vt:lpstr>
      <vt:lpstr>We all use it but who’s watching?</vt:lpstr>
      <vt:lpstr>Good Perception</vt:lpstr>
      <vt:lpstr>Slide 7</vt:lpstr>
      <vt:lpstr>#BeMenMondays</vt:lpstr>
      <vt:lpstr>The Result</vt:lpstr>
      <vt:lpstr>Negative Perception </vt:lpstr>
      <vt:lpstr>Slide 11</vt:lpstr>
      <vt:lpstr>You have the tools  but use them the right way!</vt:lpstr>
    </vt:vector>
  </TitlesOfParts>
  <Company>Drexel 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Brand Yourself! The do’s and don’t of fraternal social media</dc:title>
  <dc:creator>Dominick Paradise</dc:creator>
  <cp:lastModifiedBy>BBianchi</cp:lastModifiedBy>
  <cp:revision>158</cp:revision>
  <dcterms:created xsi:type="dcterms:W3CDTF">2015-01-06T14:49:32Z</dcterms:created>
  <dcterms:modified xsi:type="dcterms:W3CDTF">2015-01-15T16:30:55Z</dcterms:modified>
</cp:coreProperties>
</file>