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8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2040" y="-77"/>
      </p:cViewPr>
      <p:guideLst>
        <p:guide orient="horz" pos="2909"/>
        <p:guide pos="218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55C699EC-0B01-458A-BCD4-0A67F918DF31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1C395BD3-0AE5-4E9C-86F5-34F36AA36B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17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C239FFD5-FE95-4259-980D-01EA911B6454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134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170" y="8772134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1DD961E4-377C-4112-8E1F-AC05F3C318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961E4-377C-4112-8E1F-AC05F3C3180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961E4-377C-4112-8E1F-AC05F3C3180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961E4-377C-4112-8E1F-AC05F3C31806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4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416955-F40C-457D-B36B-95BF57D898D2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52F90D-F59B-4447-A930-47C602BC5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2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16955-F40C-457D-B36B-95BF57D898D2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2F90D-F59B-4447-A930-47C602BC5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7" y="274643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16955-F40C-457D-B36B-95BF57D898D2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2F90D-F59B-4447-A930-47C602BC5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16955-F40C-457D-B36B-95BF57D898D2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2F90D-F59B-4447-A930-47C602BC51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16955-F40C-457D-B36B-95BF57D898D2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2F90D-F59B-4447-A930-47C602BC51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16955-F40C-457D-B36B-95BF57D898D2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2F90D-F59B-4447-A930-47C602BC51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30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3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16955-F40C-457D-B36B-95BF57D898D2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2F90D-F59B-4447-A930-47C602BC5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16955-F40C-457D-B36B-95BF57D898D2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2F90D-F59B-4447-A930-47C602BC51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16955-F40C-457D-B36B-95BF57D898D2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2F90D-F59B-4447-A930-47C602BC5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D416955-F40C-457D-B36B-95BF57D898D2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2F90D-F59B-4447-A930-47C602BC5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4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416955-F40C-457D-B36B-95BF57D898D2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6" y="6407947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52F90D-F59B-4447-A930-47C602BC51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4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8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8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31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D416955-F40C-457D-B36B-95BF57D898D2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6" y="6407947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7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F52F90D-F59B-4447-A930-47C602BC5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Mental Health Initiative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Alpha Chi Rho National Fraternity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Warning sings</a:t>
            </a:r>
          </a:p>
          <a:p>
            <a:pPr lvl="1"/>
            <a:r>
              <a:rPr lang="en-US" dirty="0" smtClean="0"/>
              <a:t>Changes in behavior</a:t>
            </a:r>
          </a:p>
          <a:p>
            <a:pPr lvl="1"/>
            <a:r>
              <a:rPr lang="en-US" dirty="0" smtClean="0"/>
              <a:t>Threatening to hurt themselves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Crisis Mode</a:t>
            </a:r>
            <a:endParaRPr lang="en-US" dirty="0"/>
          </a:p>
        </p:txBody>
      </p:sp>
      <p:pic>
        <p:nvPicPr>
          <p:cNvPr id="4" name="Picture 3" descr="cwa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895603"/>
            <a:ext cx="5613400" cy="371607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to do if there is an issue in your Chapter</a:t>
            </a:r>
          </a:p>
          <a:p>
            <a:pPr lvl="1"/>
            <a:r>
              <a:rPr lang="en-US" dirty="0" smtClean="0"/>
              <a:t>Stay vigilant of Brothers, be each other’s keepers</a:t>
            </a:r>
          </a:p>
          <a:p>
            <a:pPr lvl="1"/>
            <a:r>
              <a:rPr lang="en-US" dirty="0" smtClean="0"/>
              <a:t>Don’t be afraid to ask how they are doing</a:t>
            </a:r>
          </a:p>
          <a:p>
            <a:pPr lvl="1"/>
            <a:r>
              <a:rPr lang="en-US" dirty="0" smtClean="0"/>
              <a:t>When concerned, isolate individual </a:t>
            </a:r>
            <a:r>
              <a:rPr lang="en-US" smtClean="0"/>
              <a:t>with Brothers </a:t>
            </a:r>
            <a:r>
              <a:rPr lang="en-US" dirty="0" smtClean="0"/>
              <a:t>to keep watch and “talk him off the ledge”</a:t>
            </a:r>
          </a:p>
          <a:p>
            <a:pPr lvl="1"/>
            <a:r>
              <a:rPr lang="en-US" dirty="0" smtClean="0"/>
              <a:t>President’s room is usually a good place to isolate member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Crisis Mode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to do if there is an issue in your Chapter</a:t>
            </a:r>
          </a:p>
          <a:p>
            <a:pPr lvl="1"/>
            <a:r>
              <a:rPr lang="en-US" dirty="0" smtClean="0"/>
              <a:t>Remove harmful objects</a:t>
            </a:r>
          </a:p>
          <a:p>
            <a:pPr lvl="1"/>
            <a:r>
              <a:rPr lang="en-US" dirty="0" smtClean="0"/>
              <a:t>Keep conversation light</a:t>
            </a:r>
          </a:p>
          <a:p>
            <a:pPr lvl="1"/>
            <a:r>
              <a:rPr lang="en-US" dirty="0" smtClean="0"/>
              <a:t>Someone must contact campus Mental Health Professional immediately</a:t>
            </a:r>
          </a:p>
          <a:p>
            <a:pPr lvl="1"/>
            <a:r>
              <a:rPr lang="en-US" dirty="0" smtClean="0"/>
              <a:t>Contact Police if need be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Crisis Mode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 readily available 24/7 at each school</a:t>
            </a:r>
          </a:p>
          <a:p>
            <a:r>
              <a:rPr lang="en-US" dirty="0" smtClean="0"/>
              <a:t>Google Search (School + Campus + Mental Health Professional)</a:t>
            </a:r>
          </a:p>
          <a:p>
            <a:r>
              <a:rPr lang="en-US" dirty="0" smtClean="0"/>
              <a:t>Numerous resources will appear </a:t>
            </a:r>
          </a:p>
          <a:p>
            <a:r>
              <a:rPr lang="en-US" dirty="0" smtClean="0"/>
              <a:t>Choose the resource that suits your needs best</a:t>
            </a:r>
          </a:p>
          <a:p>
            <a:r>
              <a:rPr lang="en-US" dirty="0" smtClean="0"/>
              <a:t>Don’t be afraid to involve police if situation is out of control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Contacting On-Campus Mental Health Professional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Mental Health?</a:t>
            </a:r>
          </a:p>
          <a:p>
            <a:pPr lvl="1"/>
            <a:r>
              <a:rPr lang="en-US" dirty="0" smtClean="0"/>
              <a:t>Emotional, Psychological, and Physical Well-Being</a:t>
            </a:r>
          </a:p>
          <a:p>
            <a:pPr lvl="1"/>
            <a:r>
              <a:rPr lang="en-US" dirty="0" smtClean="0"/>
              <a:t>Affects how we think, feel, and act</a:t>
            </a:r>
          </a:p>
          <a:p>
            <a:pPr lvl="1"/>
            <a:r>
              <a:rPr lang="en-US" dirty="0" smtClean="0"/>
              <a:t>Determines how we handle stress, relate to others, and make choices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Mental Health</a:t>
            </a:r>
            <a:endParaRPr lang="en-US" dirty="0"/>
          </a:p>
        </p:txBody>
      </p:sp>
      <p:pic>
        <p:nvPicPr>
          <p:cNvPr id="4" name="Picture 3" descr="MentalHealth-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4" y="3352802"/>
            <a:ext cx="4552017" cy="304711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Mental Health is directly related to Physical Health</a:t>
            </a:r>
          </a:p>
          <a:p>
            <a:r>
              <a:rPr lang="en-US" dirty="0" smtClean="0"/>
              <a:t>Has remained taboo in society, never talked about</a:t>
            </a:r>
          </a:p>
          <a:p>
            <a:r>
              <a:rPr lang="en-US" dirty="0" smtClean="0"/>
              <a:t>Giving the tools to address Mental Health, but not just the negative side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Mental Health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Balanced Lifestyle is Key</a:t>
            </a:r>
          </a:p>
          <a:p>
            <a:pPr lvl="1"/>
            <a:r>
              <a:rPr lang="en-US" dirty="0" smtClean="0"/>
              <a:t>Exercise</a:t>
            </a:r>
          </a:p>
          <a:p>
            <a:pPr lvl="1"/>
            <a:r>
              <a:rPr lang="en-US" dirty="0" smtClean="0"/>
              <a:t>Emotions </a:t>
            </a:r>
          </a:p>
          <a:p>
            <a:pPr lvl="1"/>
            <a:r>
              <a:rPr lang="en-US" dirty="0" smtClean="0"/>
              <a:t>Sleep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Promoting Mental Health</a:t>
            </a: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43265" y="2571750"/>
            <a:ext cx="5344479" cy="34480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</a:p>
          <a:p>
            <a:pPr lvl="1"/>
            <a:r>
              <a:rPr lang="en-US" dirty="0" smtClean="0"/>
              <a:t>Gain confidence</a:t>
            </a:r>
          </a:p>
          <a:p>
            <a:pPr lvl="1"/>
            <a:r>
              <a:rPr lang="en-US" dirty="0" smtClean="0"/>
              <a:t>Take mind off worries</a:t>
            </a:r>
          </a:p>
          <a:p>
            <a:pPr lvl="1"/>
            <a:r>
              <a:rPr lang="en-US" dirty="0" smtClean="0"/>
              <a:t>Get more social interaction</a:t>
            </a:r>
          </a:p>
          <a:p>
            <a:pPr lvl="1"/>
            <a:r>
              <a:rPr lang="en-US" dirty="0" smtClean="0"/>
              <a:t>Cope in a healthy way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Promoting Mental Health</a:t>
            </a:r>
            <a:endParaRPr lang="en-US" dirty="0"/>
          </a:p>
        </p:txBody>
      </p:sp>
      <p:pic>
        <p:nvPicPr>
          <p:cNvPr id="4" name="Picture 3" descr="exercisebra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3810000"/>
            <a:ext cx="5193901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Emotions</a:t>
            </a:r>
          </a:p>
          <a:p>
            <a:pPr lvl="1"/>
            <a:r>
              <a:rPr lang="en-US" dirty="0" smtClean="0"/>
              <a:t>Pay attention to your moods</a:t>
            </a:r>
          </a:p>
          <a:p>
            <a:pPr lvl="1"/>
            <a:r>
              <a:rPr lang="en-US" dirty="0" smtClean="0"/>
              <a:t>What is causing emotions?</a:t>
            </a:r>
          </a:p>
          <a:p>
            <a:pPr lvl="1"/>
            <a:r>
              <a:rPr lang="en-US" dirty="0" smtClean="0"/>
              <a:t>How do you get emotions in order?</a:t>
            </a:r>
          </a:p>
          <a:p>
            <a:pPr lvl="1"/>
            <a:r>
              <a:rPr lang="en-US" dirty="0" smtClean="0"/>
              <a:t>How am I coping with emotions?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Promoting Mental Health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Sleep</a:t>
            </a:r>
          </a:p>
          <a:p>
            <a:pPr lvl="1"/>
            <a:r>
              <a:rPr lang="en-US" dirty="0" smtClean="0"/>
              <a:t>Most important to maintaining healthy mind</a:t>
            </a:r>
          </a:p>
          <a:p>
            <a:pPr lvl="1"/>
            <a:r>
              <a:rPr lang="en-US" dirty="0" smtClean="0"/>
              <a:t>Sleep deprivation is favored form of torture</a:t>
            </a:r>
          </a:p>
          <a:p>
            <a:pPr lvl="1"/>
            <a:r>
              <a:rPr lang="en-US" dirty="0" smtClean="0"/>
              <a:t>3 to 5 hours of sleep can break a person</a:t>
            </a:r>
          </a:p>
          <a:p>
            <a:pPr lvl="1"/>
            <a:r>
              <a:rPr lang="en-US" dirty="0" smtClean="0"/>
              <a:t>Most college students average 3 to 5 hours of sleep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Promoting Mental Health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Promoting Mental Health</a:t>
            </a:r>
            <a:endParaRPr lang="en-US" dirty="0"/>
          </a:p>
        </p:txBody>
      </p:sp>
      <p:pic>
        <p:nvPicPr>
          <p:cNvPr id="4" name="Content Placeholder 3" descr="Not-Enough-Sleep-Public-Doma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219202"/>
            <a:ext cx="8686800" cy="488504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exercises promoting health</a:t>
            </a:r>
          </a:p>
          <a:p>
            <a:pPr lvl="1"/>
            <a:r>
              <a:rPr lang="en-US" dirty="0" err="1" smtClean="0"/>
              <a:t>Notecard</a:t>
            </a:r>
            <a:r>
              <a:rPr lang="en-US" dirty="0" smtClean="0"/>
              <a:t> Exercise</a:t>
            </a:r>
          </a:p>
          <a:p>
            <a:pPr lvl="1"/>
            <a:r>
              <a:rPr lang="en-US" dirty="0" smtClean="0"/>
              <a:t>Mental Health Worksheet</a:t>
            </a:r>
          </a:p>
          <a:p>
            <a:r>
              <a:rPr lang="en-US" dirty="0" smtClean="0"/>
              <a:t>Don’t be afraid to ask for help</a:t>
            </a:r>
          </a:p>
          <a:p>
            <a:r>
              <a:rPr lang="en-US" dirty="0" smtClean="0"/>
              <a:t>Cope in healthy ways!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Promoting Mental Health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1512</TotalTime>
  <Words>353</Words>
  <Application>Microsoft Office PowerPoint</Application>
  <PresentationFormat>On-screen Show (4:3)</PresentationFormat>
  <Paragraphs>66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Mental Health Initiative</vt:lpstr>
      <vt:lpstr>Understanding Mental Health</vt:lpstr>
      <vt:lpstr>Understanding Mental Health</vt:lpstr>
      <vt:lpstr>Promoting Mental Health</vt:lpstr>
      <vt:lpstr>Promoting Mental Health</vt:lpstr>
      <vt:lpstr>Promoting Mental Health</vt:lpstr>
      <vt:lpstr>Promoting Mental Health</vt:lpstr>
      <vt:lpstr>Promoting Mental Health</vt:lpstr>
      <vt:lpstr>Promoting Mental Health</vt:lpstr>
      <vt:lpstr>Crisis Mode</vt:lpstr>
      <vt:lpstr>Crisis Mode</vt:lpstr>
      <vt:lpstr>Crisis Mode</vt:lpstr>
      <vt:lpstr>Contacting On-Campus Mental Health Professional</vt:lpstr>
    </vt:vector>
  </TitlesOfParts>
  <Company>Drexel 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smcgoey</dc:creator>
  <cp:lastModifiedBy>BBianchi</cp:lastModifiedBy>
  <cp:revision>30</cp:revision>
  <dcterms:created xsi:type="dcterms:W3CDTF">2015-01-07T21:32:37Z</dcterms:created>
  <dcterms:modified xsi:type="dcterms:W3CDTF">2015-01-14T21:24:11Z</dcterms:modified>
</cp:coreProperties>
</file>